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8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nói</a:t>
            </a:r>
            <a:r>
              <a:rPr lang="en-US" baseline="0"/>
              <a:t> về bản thân, nói về những thay đổi, những tiến bộ của bản thân sau 1 học kì vào lớp 1, từ đó giúp các em hiểu đi học mang lại nhiều ý nghĩa cho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Tôi 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Bạn Nam học lớp mấy?</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Hồi đầu năm, Nam học gì?</a:t>
            </a: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Bây giờ, Nam biết làm gì?</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3:</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Mọi người nhận xét gì về Nam?</a:t>
            </a: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a:latin typeface="Arial-Rounded" pitchFamily="34" charset="0"/>
                <a:ea typeface="Arial-Rounded" pitchFamily="34" charset="0"/>
                <a:cs typeface="Arial-Rounded" pitchFamily="34" charset="0"/>
              </a:rPr>
              <a:t>Em cũng là học sinh lớp 1, vậy em thấy mình có điểm gì giống Nam không?</a:t>
            </a: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5153976" cy="646331"/>
          </a:xfrm>
          <a:prstGeom prst="rect">
            <a:avLst/>
          </a:prstGeom>
        </p:spPr>
        <p:txBody>
          <a:bodyPr wrap="none">
            <a:spAutoFit/>
          </a:bodyPr>
          <a:lstStyle/>
          <a:p>
            <a:pPr algn="ctr"/>
            <a:r>
              <a:rPr lang="en-US" sz="3600">
                <a:latin typeface="Arial-Rounded" pitchFamily="34" charset="0"/>
                <a:ea typeface="Arial-Rounded" pitchFamily="34" charset="0"/>
                <a:cs typeface="Arial-Rounded" pitchFamily="34" charset="0"/>
              </a:rPr>
              <a:t>a. Bạn 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4890" y="2768076"/>
            <a:ext cx="4987006" cy="846386"/>
          </a:xfrm>
          <a:prstGeom prst="rect">
            <a:avLst/>
          </a:prstGeom>
        </p:spPr>
        <p:txBody>
          <a:bodyPr wrap="none">
            <a:spAutoFit/>
          </a:bodyPr>
          <a:lstStyle/>
          <a:p>
            <a:pPr algn="ctr"/>
            <a:r>
              <a:rPr lang="en-US" sz="4900" b="1">
                <a:solidFill>
                  <a:srgbClr val="7030A0"/>
                </a:solidFill>
                <a:latin typeface="HP001 4 hàng" pitchFamily="34" charset="0"/>
                <a:ea typeface="Arial-Rounded" pitchFamily="34" charset="0"/>
                <a:cs typeface="Arial-Rounded" pitchFamily="34" charset="0"/>
              </a:rPr>
              <a:t> Nam hǌ lġ 1. </a:t>
            </a: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6425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42418"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134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Luyện đọc: Tôi là học sinh lớp 1</a:t>
            </a:r>
          </a:p>
          <a:p>
            <a:pPr algn="ctr"/>
            <a:r>
              <a:rPr lang="en-US" sz="2800" b="1">
                <a:latin typeface="Arial-Rounded" pitchFamily="34" charset="0"/>
                <a:ea typeface="Arial-Rounded" pitchFamily="34" charset="0"/>
                <a:cs typeface="Arial-Rounded" pitchFamily="34" charset="0"/>
              </a:rPr>
              <a:t>      + Xem bài trang 6, trang 7.</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Từ khi đi học, em thích và không thích những gì?</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Tôi là học sinh lớp </a:t>
            </a:r>
            <a:r>
              <a:rPr lang="en-US" sz="2800" b="1">
                <a:latin typeface="Arial Rounded MT Bold" pitchFamily="34" charset="0"/>
                <a:ea typeface="Arial-Rounded" pitchFamily="34" charset="0"/>
                <a:cs typeface="Arial-Rounded" pitchFamily="34" charset="0"/>
              </a:rPr>
              <a:t>1</a:t>
            </a:r>
          </a:p>
        </p:txBody>
      </p:sp>
      <p:sp>
        <p:nvSpPr>
          <p:cNvPr id="5" name="TextBox 4"/>
          <p:cNvSpPr txBox="1"/>
          <p:nvPr/>
        </p:nvSpPr>
        <p:spPr>
          <a:xfrm>
            <a:off x="152400" y="1047750"/>
            <a:ext cx="7239000" cy="4031861"/>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Tôi 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a:p>
            <a:pPr algn="just"/>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a:p>
            <a:pPr algn="just"/>
            <a:r>
              <a:rPr lang="en-US" sz="2800">
                <a:latin typeface="Arial-Rounded" pitchFamily="34" charset="0"/>
                <a:ea typeface="Arial-Rounded" pitchFamily="34" charset="0"/>
                <a:cs typeface="Arial-Rounded" pitchFamily="34" charset="0"/>
              </a:rPr>
              <a:t>	Ai cũng bảo từ khi đi học, tôi chững chạc hẳn lên.</a:t>
            </a:r>
            <a:endParaRPr lang="en-US" sz="280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4343400"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câu?</a:t>
            </a: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2</a:t>
            </a: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3</a:t>
            </a: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7</a:t>
            </a: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0763" y="4163581"/>
            <a:ext cx="8702474" cy="584775"/>
          </a:xfrm>
          <a:prstGeom prst="rect">
            <a:avLst/>
          </a:prstGeom>
          <a:solidFill>
            <a:srgbClr val="92D050"/>
          </a:solidFill>
        </p:spPr>
        <p:txBody>
          <a:bodyPr wrap="square" rtlCol="0">
            <a:spAutoFit/>
          </a:bodyPr>
          <a:lstStyle/>
          <a:p>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hiểu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Tôi 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120736" y="18244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9817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52600"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548</Words>
  <Application>Microsoft Office PowerPoint</Application>
  <PresentationFormat>On-screen Show (16:9)</PresentationFormat>
  <Paragraphs>59</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NHUNG</cp:lastModifiedBy>
  <cp:revision>56</cp:revision>
  <dcterms:created xsi:type="dcterms:W3CDTF">2020-12-08T15:48:47Z</dcterms:created>
  <dcterms:modified xsi:type="dcterms:W3CDTF">2022-02-15T09:40:03Z</dcterms:modified>
</cp:coreProperties>
</file>